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19" r:id="rId12"/>
    <p:sldId id="320" r:id="rId13"/>
    <p:sldId id="318" r:id="rId14"/>
    <p:sldId id="317" r:id="rId15"/>
    <p:sldId id="321" r:id="rId16"/>
    <p:sldId id="322" r:id="rId17"/>
    <p:sldId id="323" r:id="rId18"/>
    <p:sldId id="324" r:id="rId19"/>
    <p:sldId id="326" r:id="rId20"/>
    <p:sldId id="335" r:id="rId21"/>
    <p:sldId id="334" r:id="rId22"/>
    <p:sldId id="329" r:id="rId23"/>
    <p:sldId id="330" r:id="rId24"/>
    <p:sldId id="331" r:id="rId25"/>
    <p:sldId id="333" r:id="rId26"/>
    <p:sldId id="332" r:id="rId2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19"/>
            <p14:sldId id="320"/>
            <p14:sldId id="318"/>
            <p14:sldId id="317"/>
            <p14:sldId id="321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30"/>
            <p14:sldId id="331"/>
            <p14:sldId id="333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8" autoAdjust="0"/>
    <p:restoredTop sz="95480" autoAdjust="0"/>
  </p:normalViewPr>
  <p:slideViewPr>
    <p:cSldViewPr snapToGrid="0" snapToObjects="1">
      <p:cViewPr varScale="1">
        <p:scale>
          <a:sx n="102" d="100"/>
          <a:sy n="102" d="100"/>
        </p:scale>
        <p:origin x="-22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333333"/>
                </a:solidFill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6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85111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5147969"/>
            <a:ext cx="6400800" cy="51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2313" y="4406900"/>
            <a:ext cx="77724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nsolas"/>
                <a:cs typeface="Consolas"/>
              </a:defRPr>
            </a:lvl1pPr>
            <a:lvl2pPr>
              <a:defRPr sz="2800">
                <a:latin typeface="Consolas"/>
                <a:cs typeface="Consolas"/>
              </a:defRPr>
            </a:lvl2pPr>
            <a:lvl3pPr>
              <a:defRPr sz="2400">
                <a:latin typeface="Consolas"/>
                <a:cs typeface="Consolas"/>
              </a:defRPr>
            </a:lvl3pPr>
            <a:lvl4pPr>
              <a:defRPr sz="2000">
                <a:latin typeface="Consolas"/>
                <a:cs typeface="Consolas"/>
              </a:defRPr>
            </a:lvl4pPr>
            <a:lvl5pPr>
              <a:defRPr sz="2000">
                <a:latin typeface="Consolas"/>
                <a:cs typeface="Consola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0C32-7029-2949-BCD8-6FCD87A2D7B2}" type="datetimeFigureOut">
              <a:rPr kumimoji="1" lang="zh-CN" altLang="en-US" smtClean="0"/>
              <a:t>14-4-14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38100" cmpd="dbl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19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36666"/>
          </a:solidFill>
          <a:latin typeface="Helvetica"/>
          <a:ea typeface="微软雅黑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onsolas"/>
          <a:ea typeface="华文细黑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onsolas"/>
          <a:ea typeface="华文细黑"/>
          <a:cs typeface="Consola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nsolas"/>
          <a:ea typeface="华文细黑"/>
          <a:cs typeface="Consola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onsolas"/>
          <a:ea typeface="华文细黑"/>
          <a:cs typeface="Consola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onsolas"/>
          <a:ea typeface="华文细黑"/>
          <a:cs typeface="Consola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讲师：李明杰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439864" y="5001920"/>
            <a:ext cx="6400800" cy="66198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技术博客：</a:t>
            </a:r>
            <a:r>
              <a:rPr kumimoji="1" lang="en-US" altLang="zh-CN" dirty="0"/>
              <a:t>http://www.cnblogs.com/</a:t>
            </a:r>
            <a:r>
              <a:rPr kumimoji="1" lang="en-US" altLang="zh-CN" dirty="0" smtClean="0"/>
              <a:t>mjios</a:t>
            </a:r>
          </a:p>
          <a:p>
            <a:r>
              <a:rPr kumimoji="1" lang="zh-CN" altLang="en-US" dirty="0" smtClean="0"/>
              <a:t>新浪微博：</a:t>
            </a:r>
            <a:r>
              <a:rPr kumimoji="1" lang="en-US" altLang="zh-CN" dirty="0" smtClean="0"/>
              <a:t>http://weibo.com</a:t>
            </a:r>
            <a:r>
              <a:rPr kumimoji="1" lang="zh-CN" altLang="zh-CN" dirty="0" smtClean="0"/>
              <a:t>/</a:t>
            </a:r>
            <a:r>
              <a:rPr kumimoji="1" lang="en-US" altLang="zh-CN" dirty="0" smtClean="0"/>
              <a:t>exceptions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565692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668565"/>
            <a:ext cx="4038600" cy="2166794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7" y="1600200"/>
            <a:ext cx="8548195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14586"/>
            <a:ext cx="8229600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49" r="-48349"/>
          <a:stretch>
            <a:fillRect/>
          </a:stretch>
        </p:blipFill>
        <p:spPr bwMode="auto">
          <a:xfrm>
            <a:off x="471962" y="160962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528855"/>
            <a:ext cx="8562466" cy="452596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45747"/>
            <a:ext cx="219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5" y="1460445"/>
            <a:ext cx="8548195" cy="470852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43124"/>
            <a:ext cx="8229600" cy="4778008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7" y="1600200"/>
            <a:ext cx="8591007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6048"/>
            <a:ext cx="8229600" cy="4749470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912035"/>
            <a:ext cx="4008712" cy="3196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7" y="2040455"/>
            <a:ext cx="4234059" cy="27681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1" y="1460445"/>
            <a:ext cx="8690903" cy="4832149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474714"/>
            <a:ext cx="8662361" cy="39451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648"/>
            <a:ext cx="2126346" cy="3774264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8" y="1997648"/>
            <a:ext cx="2120449" cy="3785693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997648"/>
            <a:ext cx="2126346" cy="377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474714"/>
            <a:ext cx="8662361" cy="4708525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2167053"/>
            <a:ext cx="1270000" cy="1270000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2" y="2167053"/>
            <a:ext cx="1286105" cy="1286105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802053"/>
            <a:ext cx="3310918" cy="80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4" y="240023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317"/>
            <a:ext cx="8229600" cy="48306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983379"/>
            <a:ext cx="4179832" cy="2354835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983379"/>
            <a:ext cx="4179832" cy="235483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4577845"/>
            <a:ext cx="8229600" cy="14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4615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引擎，同时支持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4616"/>
            <a:ext cx="8229600" cy="1006714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2" y="2988607"/>
            <a:ext cx="1105331" cy="1176413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988607"/>
            <a:ext cx="1244600" cy="116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6" y="31964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3" y="3572807"/>
            <a:ext cx="2907799" cy="4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2119119"/>
            <a:ext cx="3588448" cy="3933490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2119119"/>
            <a:ext cx="3560306" cy="39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2313059"/>
            <a:ext cx="3353632" cy="31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7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461637"/>
            <a:ext cx="2348712" cy="1747695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8" y="2341358"/>
            <a:ext cx="2623915" cy="2065411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545632"/>
            <a:ext cx="3162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543124"/>
            <a:ext cx="8229600" cy="4525963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1" y="3893465"/>
            <a:ext cx="1194167" cy="372942"/>
            <a:chOff x="2597281" y="3893465"/>
            <a:chExt cx="1194167" cy="372942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724188"/>
            <a:ext cx="1812388" cy="108443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6" y="3899315"/>
            <a:ext cx="1051459" cy="367092"/>
            <a:chOff x="5603836" y="3899315"/>
            <a:chExt cx="1051459" cy="367092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史上最牛的游戏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9885</TotalTime>
  <Words>1062</Words>
  <Application>Microsoft Macintosh PowerPoint</Application>
  <PresentationFormat>全屏显示(4:3)</PresentationFormat>
  <Paragraphs>236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史上最牛的游戏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自定义view</vt:lpstr>
      <vt:lpstr>drawRect:</vt:lpstr>
      <vt:lpstr>绘图顺序</vt:lpstr>
      <vt:lpstr>Quartz2D须知</vt:lpstr>
      <vt:lpstr>drawRect:中取得的上下文</vt:lpstr>
      <vt:lpstr>Quartz2D绘图的代码步骤</vt:lpstr>
      <vt:lpstr>常用拼接路径函数</vt:lpstr>
      <vt:lpstr>常用绘制路径函数</vt:lpstr>
      <vt:lpstr>图形上下文栈的操作</vt:lpstr>
      <vt:lpstr>矩阵操作</vt:lpstr>
      <vt:lpstr>Quartz2D的内存管理</vt:lpstr>
      <vt:lpstr>图片水印</vt:lpstr>
      <vt:lpstr>图片水印</vt:lpstr>
      <vt:lpstr>图片裁剪</vt:lpstr>
      <vt:lpstr>图片裁剪</vt:lpstr>
      <vt:lpstr>屏幕截图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aplle adsf</cp:lastModifiedBy>
  <cp:revision>3100</cp:revision>
  <dcterms:created xsi:type="dcterms:W3CDTF">2013-07-22T07:36:09Z</dcterms:created>
  <dcterms:modified xsi:type="dcterms:W3CDTF">2014-04-14T04:02:13Z</dcterms:modified>
</cp:coreProperties>
</file>